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7T12:41:33.4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778 1539,'17'0,"1"0,70 0,-53 0,1 0,16 0,1 0,0 0,18 0,-18 0,0-17,0 17,-18 0,0 0,-17 0,-1 0,1 0,0 0,-1 0,1 0,0 0,17 0,-17 0,17 0,18 0,0 0,-18 0,0 0,-17 0,17 0,-17 0,-1 0,1 0,0 0,17 0,0 0,-17 0,17 0,-17 0,17 0,18 0,-18 0,1 0,-1 0,0 0,-17 0,17 0,-17 0,17 0,-17 0,-1 0,18 0,-17 0,17 17,1-17,-1 0,0 0,1 0,-1 0,0 0,-17 0,17 0,0 0,-17 0,17 0,0 0,-17 0,0 0,17 0,-17 0,-1 0,19 0,34 0,-35 0,-17 0,53 0,-18 18,-1-18,-16 0,17 18,17-18,-17 17,0-17,0 0,-18 0,18 36,18-36,-18 0,-18 0,18 0,0 17,53-17,-54 0,-16 0,-1 0,36 0,-54 0,1 0,-1 0,1 0,0 18,-1-18,1 0,0 0,-1 0,1 0,17 0,1 0,-1 0,0 17,0-17,18 0,-17 0,16 18,-16-18,17 0,-18 0,0 0,18 0,0 18,18-18,-36 0,0 0,-17 0,17 0,0 0,-17 0,17 0,-17 0,17 0,0 0,1 0,-1 0,18 0,-18 0,53 0,-52 0,-1 0,18 0,-18 0,0 0,1 0,17 0,-18 0,18 17,0-17,0 0,-18 0,18 0,-18 0,36 0,-36 0,-17 0,35 18,-1-18,1 0,-17 0,17 18,-18-18,53 17,-35-17,0 0,0 0,17 18,-17-18,-17 0,16 0,-16 0,17 0,0 0,-18 18,18-18,17 0,-17 0,18 0,-1 0,-17 0,0 0,-18 0,18 0,0 0,-17 0,-1 0,18 0,-36 0,19 0,-1 0,-17 0,17 0,0-18,0 18,1 0,-19 0,36-18,-35 18,52 0,-34 0,17-17,-18 17,0 0,0 0,1 0,-19 0,54 0,-36 0,0 0,-17 0,53 0,-1 0,-34 0,-1 17,18-17,-18 0,36 0,-19 0,-16 0,-1 0,18 0,-18 0,18 18,-18-18,1 0,-19 0,1 0,17 0,1 0,-1 0,0 0,18 0,-18 0,1 0,-1 0,0 0,53 0,-52 0,-1 0,-18 0,19 0,-1-18,-17 18,17 0,0-17,1 17,-19-18,1 18,-1-18,1 1,35-1,-18 18,1-18,-1-34,0 34,-17 18,17-18,0 1,1-36,34 17,-52 1,17 18,0-1,-35 0,18 1,0 17,-18-18,0 0,0 1,0-1,0 0,0 1,0-19,0 1,0 18,0-1,0 0,0 1,0-1,0 0,0-17,0 17,0-17,-18 18,0-1,1 0,-1-17,0 17,1 1,17-1,-18 18,18-18,-18 1,1-1,-1 18,1-17,17-1,-18 18,0 0,18-18,-17 18,-19 0,19-17,-19-1,19 18,-18-18,-18-17,17 17,1-17,0 35,17 0,1 0,-1 0,0 0,1 0,-1 0,-17-18,-1 18,1 0,-18 0,0-17,-35-18,18 17,34 0,-34 1,-1-1,1 18,34-18,19 18,-19 0,1-17,-35-1,34 18,1 0,-18 0,18-18,-18 18,0 0,0 0,-35 0,35-17,18 17,-54 0,37 0,-1 0,17 0,-17 0,18 0,-53 0,17 0,-17 0,35 0,18 0,-36 0,36 0,-18 0,18 0,-18 0,18 0,0 0,-1-18,1 18,-18 0,18-17,-36 17,18 0,0-18,0 18,-17 0,17 0,0 0,0 0,0 0,-17 0,-1 0,-17 0,53 18,-18-18,0 0,18 0,-18 0,0 0,17 0,-34 0,35 0,-18 0,17 0,-16 0,16 0,1 0,-18 0,0 0,0 0,18 0,-18 0,-18 0,1 0,17 0,-35 0,-36 0,54 0,-1 0,18 0,-17 0,52 0,-52 0,17 0,-18-36,-17 36,53 0,-18 0,0-17,17 17,1 0,18 0,-19-18,19 18,-1 0,0 0,1 0,-1 0,0 0,-17 0,0 0,17 0,1 0,-19 0,1 0,0 0,0 0,-1 0,1-35,-18 35,18 0,-18 0,18 0,-36-18,18 18,0 0,0-18,18 18,-18 0,18-17,-36 17,18 0,-17-18,34 18,1-17,-53 17,53-18,-1 18,-16 0,16-18,1 18,-18-17,18 17,-36-18,36 18,17 0,-17 0,0 0,-1 0,1 0,0-18,-18 18,18 0,-1-17,-34 17,17 0,-18-18,36 18,-53 0,53-18,-18 18,0 0,0 0,18 0,-36 0,53 0,-17 0,0-17,0 17,-1 0,-17 0,36 0,-18 0,-1 0,19 0,-19 0,1 0,0 0,17 0,-17 0,-18 0,18 0,-18 0,17 0,1 0,0 0,0 0,-1 0,1 0,0 0,0 0,-1 0,1 17,0-17,-1 18,1-18,0 0,0 0,-1 0,-52 0,53 0,17 0,-70 0,35 0,-35 0,35 18,0-18,0 0,-17 0,52 0,-17 0,-1 17,1-17,17 0,-17 18,18-18,-1 0,0 0,1 18,-1-18,0 0,1 17,-19-17,19 18,-1 0,1-1,-1 1,0-1,1-17,-1 18,18 0,0-1,-18 1,18 0,0-1,-17-17,17 18,-18 0,18-1,0 1,0-1,-18 1,18 0,0-1,0 1,0 0,0-1,0 1,0 0,0-1,0 1,18-1,-18 1,18 0,-1-1,1 1,-18 0,18 17,-1-35,1 18,-18-1,18-17,-1 0,1 18,-18 0,17-1,1 1,0-18,-1 17,1 19,0-36,-1 17,19 19,-19-36,1 17,17 1,0 0,-17-1,17 1,1 17,-19-17,1-18,-1 17,19 1,-19-18,19 18,-19-1,1-17,-18 18,18 0,-1-18,19 17,-19-17,1 18,17-18,0 17,-35 1,18 0,0-18,-1 0,1 0,0 0,-1 0,-17 17,35 1,-17-18,0 18,35-18,-36 0,19 17,-1 1,-18-18,1 0,17 18,1-1,-1-17,18 18,0-18,-18 18,36-18,-36 17,18-17,-18 18,0-18,1 17,34-17,-35 0,36 18,-18-18,0 18,0-18,-18 0,0 0,1 0,-1 17,18-17,-18 0,-17 0,35 0,-18 0,0 0,-17 18,17-18,0 0,-17 0,0 0,-1 0,1 0,0 0,17 0,-17 0,17 0,-18 0,1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7T12:42:54.5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13,'36'0,"105"0,-71 0,19 0,-19 0,36 0,-18 0,-35 0,0 0,0 0,-35 0,-1 0,1 0,-1 0,1 0,0 0,17 0,0 0,1 0,-1 0,18 0,-18 0,0 0,18 0,-17 0,16 0,-16 0,17 0,-18 0,0 0,0 0,-17 0,0 0,-1 0,19 0,-1 0,0 0,0 0,-17 0,17 0,1 0,-1 17,0-17,-17 0,0 0,17 0,0 0,0 0,1 0,-1 0,-17 0,17 18,-18-18,1 0,0 0,17 0,0 0,1 0,-19 0,36 0,-35 0,-1 0,1 0,0 0,-1 0,1 0,0 0,-1 0,1 0,0 0,-1 0,1 0,-18 17,17-17,1 0,0 0,-1 0,1 0,0 0,-1 0,1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7T12:46:31.9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309 1782,'-18'-35,"18"17,-35-17,35-18,-36 18,19-18,-18-18,17 36,0-18,1 0,-1 18,0-1,18 19,0-19,-17 19,17-1,0 1,0-1,-18 0,18 1,0-19,-18 19,18-19,-17 1,17 18,0-19,0 19,0-19,0 1,0 0,0 17,0-17,0 17,0-17,0 17,0 1,0-1,17-17,-17 17,18 0,-18 1,18-18,-1 17,19 0,-19-17,19 0,-1 17,35-35,-34 18,-1 17,18-17,0 17,0-17,53-18,-54 36,19-1,-18 0,-18 18,18-17,-18 17,-17 0,17-18,1 18,-1 0,18 0,0 0,-18-18,18 18,-18 0,18-17,18 17,-36 0,18 0,53 0,-36 0,-17 0,18 0,-18-18,0 18,-1 0,19 0,0 0,-1 0,1 0,-1 0,-17 0,18 0,-18 0,0 0,17 0,18 0,-17 0,17 0,-17 0,17 0,53 0,-71 0,-17 0,0 0,18 0,-1 0,-17 0,-17 0,-1 0,0 0,0 0,1 0,-1 0,0 18,18-18,0 0,18 17,-36-17,0 0,0 18,1-18,-1 18,0-1,1-17,-1 18,0 0,0-18,1 17,17 1,-18-18,-17 17,-1-17,1 0,17 18,-17 0,35-1,-18-17,0 18,-17 0,17-1,0 1,-17-18,0 0,-1 18,1-1,0-17,-1 18,1-18,-18 17,0 1,18 0,-1-18,1 17,-1 1,-17 0,18 17,0-17,-1 17,1 0,-18 0,18 1,-18-1,17-17,-17 17,0 0,0-17,0-1,18 1,-18 0,0-1,0 19,0-19,0 1,0 0,0-1,0 1,0 17,0 0,0-17,0 0,-18-1,18 1,0 0,-17-18,17 17,-18-17,0 0,18 18,-17-18,17 17,-18-17,0 18,18 0,-52 17,34-35,-17 18,-1-1,1 1,0 0,-1-18,19 17,-18-17,17 0,-17 18,17 0,-17-18,17 0,0 0,1 0,-1 0,-17 17,17-17,1 0,-19 0,19 18,-1-18,-52 17,52-17,0 18,-52 0,52-18,-17 17,-1-17,1 0,0 18,0-18,17 18,-17-18,-1 0,1 0,18 0,-1 17,-17-17,17 0,-17 0,17 0,-17 18,17-18,1 0,-19 0,19 0,-1 0,0 0,1 18,-19-18,19 0,-1 17,-17-17,0 0,17 0,-17 18,-1-1,-17-17,18 18,0-18,0 0,-1 0,1 18,0-18,17 0,1 0,-1 0,0 0,-17 17,17-17,1 0,-19 0,19 0,-19 18,1-18,0 0,0 0,-1 0,-17 0,18 0,0 0,0 0,-18 0,17 0,1 0,18 0,-19 0,19 0,-19 0,1 0,17 0,-17 0,0 0,17 0,-17 0,17 0,1 0,-1 0,-17 0,17 0,-17 0,17 0,1 0,-19 0,19 0,-1 0,0 0,-17 0,17 0,1 0,-1 0,1 0,-1 0,-17 0,-1 0,1 0,17 0,-17 0,17 0,-17 0,18 0,-19 0,1 0,0 0,-1 0,-34 0,35 0,-1 0,19 0,-1 0,-17 0,0 0,-1 0,19 0,-1 0,-17 0,17 0,0 0,1 0,-1 0,-17 0,17 0,1 0,-1 0,0 0,1 0,-1 0,0 0,1 0,-19 0,19 0,-1 0,1 0,-1 0,-17 0,17 0,0 0,1 0,-1 0,0 0,1 0,-1 0,18-18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7T12:52:31.5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7T12:52:32.56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429 1131,'-17'0,"-1"0,-17 0,17 0,-17-18,17 18,1-18,-1 1,0-1,-17 1,17-1,1 0,-19 18,36-17,-17-1,-1 18,18-18,-17 18,-1-17,18-1,-18 0,1 1,17-1,0 1,0-1,0 0,0 1,-18 17,18-18,0 0,0 1,0-1,0 0,0 1,0-1,0 1,0-1,0 0,0 1,0-1,0 0,18 18,-18-17,17 17,-17-18,18 18,0-18,-1 18,-17-17,18 17,-18-18,0 0,17 18,-17-17,18 17,0-35,-1 17,19-17,-19-1,19-17,-1 36,-18-18,1 17,0-17,-1 17,1 0,0 18,-18-17,0-1,0 0,0 1,17-1,1 1,0 17,-18-18,17 18,1 0,-1 35,-17-17,18 17,0-17,-1 17,1 0,17 1,-17-1,35 0,-53 0,35-17,-35 17,18 1,-1-19,-17 18,0-17,0 35,18-35,-18 17,0 0,0-17,0 0,0-1,0 1,0-1,0 1,0 17,0 1,0-19,0 1,0 0,0-1,0 1,-18-18,18 17,-17 1,-18 0,35-1,-18 1,0 0,18-1,-17-17,17 18,0 0,-18-18,18 17,-18 1,1 17,-1-17,18-1,-18 19,1-36,17 17,-18-17,18 18,0 0,0-1,0 1,0 0,-18-18,18 17,0 1,0-1,-17 1,17 17,-18-17,18 0,-17-18,17 17,0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7T12:53:24.58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81 1132,'0'-18,"0"1,0-1,0 0,0-17,-17 17,17-17,-18 17,18 1,-17-18,17 17,0 0,-18 1,18-1,0 0,0 1,0-1,0 0,0 1,0-1,0 0,0 1,0-1,0 1,0-19,0 19,0-1,0 0,0 1,0-36,0-35,18 52,-18 19,17-1,-17 0,18 1,-18-1,17 18,-17-17,18 17,0-18,-1 18,1 0,0 0,-1-18,1 18,0-17,-1 17,1-18,17 0,-35 1,35-1,-17 0,17 18,-17 0,17-17,-17 17,-18-18,18 18,17-18,-18 18,1 0,0-17,-1-1,19 18,-1 0,0-17,-17 17,-1 0,19 0,-1 0,-17 0,17 0,-17 0,17 0,-17-18,-1 18,1 0,17 0,-17 0,-1 0,1 0,0 0,-1 0,19 0,-19 0,1 18,17-1,-17-17,-1 18,1-18,0 17,-1-17,1 0,0 18,-1-18,-17 18,18-18,-18 17,17 1,1-18,-18 18,18-1,-1-17,1 0,0 18,-1-18,1 18,-18-1,18 1,-18 0,17-18,-17 17,18-17,0 0,-1 18,1-1,-18 1,17-18,1 18,0-1,-1-17,1 0,-18 18,18-18,-18 18,17-1,1 19,0-36,-1 17,-17 1,18-18,-1 17,-17 1,0 0,18-1,0 1,-1 0,1-18,-18 17,0 1,18 0,-1-1,-17 1,0-1,0 1,0 0,0-1,0 1,0 0,0-1,0 1,0 0,0-1,0 1,0 0,0-1,0 1,0-1,0 1,0 0,-17-1,-1-17,0 18,1-18,17 18,-18-18,18 17,-18-17,1 0,17 18,-18-18,1 18,-1-18,0 17,1-17,-1 0,0 0,1 0,-1 18,0-18,1 0,-18 0,17 17,0-17,1 0,-1 0,18 18,-35-18,17 0,0 0,1 0,-1 0,0 0,1 0,-18 18,17-18,-17 0,-1 0,19 0,-19 0,19 0,-1 0,-17 0,17 0,1 0,-1 0,-17 17,17-17,-17 0,0 0,-1 0,1 0,-18 0,18 0,-1 0,1 18,0-18,17 0,-17 0,17 0,1 0,-1 0,-17 0,17 0,1 0,-1 0,0 0,1 0,-1 0,0 0,-17 0,17 0,1 0,-1 0,1 0,-1 0,0 0,1 0,-1 0,0 0,1 0,-1-18,0 18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55.81395" units="1/cm"/>
          <inkml:channelProperty channel="Y" name="resolution" value="55.95855" units="1/cm"/>
        </inkml:channelProperties>
      </inkml:inkSource>
      <inkml:timestamp xml:id="ts0" timeString="2020-07-07T12:53:34.4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236 1211,'-18'0,"18"-17,0-1,0 0,-17 1,17-1,-18 18,18-17,-18 17,18-18,-17 18,17-18,-18 1,18-1,0 0,-17 1,-1 17,18-18,-18-17,1 35,17-18,-18 18,18-17,-18-1,18 0,0 1,0-1,0 0,0 1,0-1,-17 18,17-18,0 1,0-1,0 0,0 1,0-1,0 1,0-19,0 19,0-1,0 0,0 1,0-1,0-17,17 17,-17 1,18-1,-18 0,18 18,-1-17,-17-1,18 18,-18-18,0 1,18 17,-18-18,0 0,17 18,1 0,-18-17,17-1,1 18,0-35,-1 35,-17-18,18 1,0-1,-1 18,1-18,17 1,-35-1,18 18,-18-18,17 18,1-17,0 17,-1 0,1 0,0-18,-1 18,19 0,-1 0,0 0,18-18,-18 18,18 0,18 0,-1-17,-17 17,18 0,35 0,-89 0,54 0,-18 0,-18 0,18-18,0 18,-18 0,0 0,18 0,-17 0,-1-17,0 17,0 0,1 0,17 0,17 0,-52 0,70-18,-35 18,-18 0,18 0,-18 0,18 0,-17 0,-1 0,0 0,0 0,-17 0,17 0,18 0,-17 0,-1 0,0 0,0 0,18 0,-17 0,-1 0,-17 0,-1 0,18 0,1 0,-1 0,18 0,17 0,-34 0,-1 0,-17 0,17 0,36 18,-36-18,0 17,0-17,1 18,17-18,-18 0,0 17,0-17,-17 0,17 0,-17 18,0-18,17 0,-18 18,19-18,-19 0,1 0,17 0,-17 17,17-17,-17 0,0 0,-1 18,1-18,17 0,-17 0,17 0,0 0,-17 0,0 0,-1 18,1-18,-1 0,1 0,0 0,-1 0,1 17,0-17,-1 0,1 0,0 0,17 18,-18-18,1 0,17 18,-17-18,0 0,17 0,-17 17,17-17,0 0,0 18,1-18,-19 0,1 0,0 0,-1 18,1-18,17 0,0 17,-17-17,17 0,-17 18,0-18,-1 0,1 0,0 0,-1 0,1 0,-1 0,-17 17,18-17,0 0,-1 0,1 0,0 18,-1-18,1 0,0 18,-1-18,1 0,17 0,-35 17,35-17,-17 0,0 0,-1 18,1-18,0 0,-1 0,1 0,0 0,-1 0,1 18,-1-18,1 0,0 0,-1 0,1 17,0-17,-1 0,1 18,0-18,-1 0,18 18,-17-1,0-17,-1 0,1 18,0-18,-18 17,17-17,1 18,0-18,-1 0,-17 18,18-1,-18 1,18 0,-18-1,0 1,0 0,0-1,0 18,0-17,0 0,0-1,0 1,-18-18,18 18,0-1,0 1,-18-18,18 18,-17-18,17 17,0 1,0 0,-18-1,18 1,-18-1,1 1,17 0,-18-1,18 1,-18 0,1-18,17 17,0 1,0 0,-18-1,18 1,-18-1,1-17,17 18,-18-18,1 18,-1-1,0 1,1-18,17 18,-18-18,-17 17,17-17,-17 18,0 0,-18-18,0 17,0 1,-18-1,18-17,18 18,-18 0,18-18,0 0,-1 0,19 0,-19 17,19-17,-1 0,-17 0,0 0,17 0,-17 18,-1-18,1 0,17 0,1 0,-18 0,17 0,-17 0,-1 0,1 0,0 0,-1 18,1-18,-18 0,18 0,0 0,-1 0,1 0,0 0,0 0,-18 0,17 0,1 0,0 0,0 0,-1 0,1 0,17 0,-17 0,0 0,17 0,-17 0,17 0,-52 0,34 0,-16 0,-19 0,53 0,-17 0,0 0,0 0,-18 0,17 0,1 0,0 0,17 0,0 0,1 0,-1 0,1 0,-1 0,0 0,1 0,-1 0,0 0,1 0,-1 0,-17 0,0 0,-1 0,1 0,0 0,-1 0,19 0,-18 0,-1 0,1 0,0 0,-18-18,17 18,-34 0,52 0,-52 0,17 0,0 0,-35 0,35 0,18 0,-18 0,17 0,1 0,0 0,17 0,0 0,-17-18,0 18,17 0,-17 0,0 0,-1 0,19 0,-18 0,-1-17,19 17,-1 0,0 0,1 0,-1 0,0 0,-17-18,0 18,17 0,-17 0,17 0,-35-18,18 18,0-17,0 17,-1 0,1 0,-18 0,18 0,0 0,-1 0,19 0,-19 0,1 0,17 0,-17 0,18 0,-1 0,0 0,-17 0,17 0,1 0,-1 0,0 0,1 0,-1 0,0 0,1 0,-1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082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169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6961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566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1192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5259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084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6953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775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517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246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120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108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04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836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741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452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4873B3-36CA-4C76-B760-E0D7F07F6C40}" type="datetimeFigureOut">
              <a:rPr lang="en-IN" smtClean="0"/>
              <a:pPr/>
              <a:t>08-08-2020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CDD9D-3080-44E2-80A8-ECFA57B8D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00518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9.emf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11.emf"/><Relationship Id="rId5" Type="http://schemas.openxmlformats.org/officeDocument/2006/relationships/image" Target="../media/image8.emf"/><Relationship Id="rId15" Type="http://schemas.openxmlformats.org/officeDocument/2006/relationships/image" Target="../media/image13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10.emf"/><Relationship Id="rId1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0573D-81B6-4D2D-AE07-0DBB394DDE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Notice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0A2BB0-5E4E-4FDC-9449-C09B298C26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689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9ACC-78C1-45EE-8224-973F8F99D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Points to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A5DFA-A8A0-4A99-925A-E7FFCC122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 notice is a written or printed announcement.</a:t>
            </a:r>
          </a:p>
          <a:p>
            <a:pPr marL="514350" indent="-514350" algn="just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It is written in order to inform a large number of people about something that has happened or is about to happen.</a:t>
            </a:r>
          </a:p>
          <a:p>
            <a:pPr marL="514350" indent="-514350" algn="just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It could be an upcoming event, competition or just a piece of information to be delivered to the targeted audience.</a:t>
            </a:r>
          </a:p>
          <a:p>
            <a:pPr marL="514350" indent="-514350" algn="just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It is generally written in a formal tone.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5. Notices are factual and to-the-point. 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6. The language used is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simple and formal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not flowery. 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2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5CC6-648F-426E-80BE-274B3B217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</p:spPr>
        <p:txBody>
          <a:bodyPr>
            <a:normAutofit fontScale="90000"/>
          </a:bodyPr>
          <a:lstStyle/>
          <a:p>
            <a:r>
              <a:rPr lang="en-IN" dirty="0"/>
              <a:t>Format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0A934-ADF4-48F3-97BC-F2EB85A5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025"/>
            <a:ext cx="10515600" cy="4833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 </a:t>
            </a:r>
            <a:r>
              <a:rPr lang="en-US" b="1" dirty="0"/>
              <a:t>format of a notice</a:t>
            </a:r>
            <a:r>
              <a:rPr lang="en-US" dirty="0"/>
              <a:t> should include: </a:t>
            </a:r>
          </a:p>
          <a:p>
            <a:pPr marL="0" indent="0">
              <a:buNone/>
            </a:pPr>
            <a:r>
              <a:rPr lang="en-US" dirty="0"/>
              <a:t>NAME OF THE INSTITUTION / ISSUING AUTHORITY / NOTICE / TITLE, DATE, and WRITER’S NAME WITH DESIGNATION.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 notice should contain all the necessary details such as:</a:t>
            </a:r>
          </a:p>
          <a:p>
            <a:r>
              <a:rPr lang="en-US" dirty="0"/>
              <a:t>Name of the issuing agency (school,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Date of issue/release of the notice</a:t>
            </a:r>
          </a:p>
          <a:p>
            <a:r>
              <a:rPr lang="en-US" dirty="0"/>
              <a:t>Title/Subject of the Event (what?)</a:t>
            </a:r>
          </a:p>
          <a:p>
            <a:r>
              <a:rPr lang="en-US" dirty="0"/>
              <a:t>BODY-Date/time/duration/Place/Venue (when and where?)</a:t>
            </a:r>
          </a:p>
          <a:p>
            <a:r>
              <a:rPr lang="en-US" dirty="0"/>
              <a:t>Authorized signatory: Name and signature (contact details)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645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3A794-BAF1-4808-BB9C-2E742284F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E9B4C-1CF8-4DE6-9DC4-1E615FC0F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Name of the issuing agency/authority</a:t>
            </a:r>
            <a:br>
              <a:rPr lang="en-US" dirty="0"/>
            </a:br>
            <a:r>
              <a:rPr lang="en-US" b="1" dirty="0"/>
              <a:t>NOTICE</a:t>
            </a:r>
            <a:br>
              <a:rPr lang="en-US" dirty="0"/>
            </a:br>
            <a:r>
              <a:rPr lang="en-US" dirty="0"/>
              <a:t>Date of issue/Release of the notice</a:t>
            </a:r>
          </a:p>
          <a:p>
            <a:pPr marL="0" indent="0" algn="ctr">
              <a:buNone/>
            </a:pPr>
            <a:r>
              <a:rPr lang="en-US" b="1" dirty="0"/>
              <a:t>Title/Subject of the Event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BODY</a:t>
            </a:r>
            <a:br>
              <a:rPr lang="en-US" dirty="0"/>
            </a:br>
            <a:r>
              <a:rPr lang="en-US" dirty="0"/>
              <a:t>(Details: Date of event /time /duration /Place /Venue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Authorized signatory </a:t>
            </a:r>
            <a:br>
              <a:rPr lang="en-US" dirty="0"/>
            </a:br>
            <a:r>
              <a:rPr lang="en-US" dirty="0"/>
              <a:t>(Name, Designation and signature)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940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C16B-1529-4CDD-B2BA-686F009AF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Format</a:t>
            </a:r>
          </a:p>
        </p:txBody>
      </p:sp>
      <p:pic>
        <p:nvPicPr>
          <p:cNvPr id="1026" name="Picture 2" descr="format of notice">
            <a:extLst>
              <a:ext uri="{FF2B5EF4-FFF2-40B4-BE49-F238E27FC236}">
                <a16:creationId xmlns:a16="http://schemas.microsoft.com/office/drawing/2014/main" id="{A7C69873-3341-44AF-B0AB-4CA0B4BBC2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0175" y="1552575"/>
            <a:ext cx="8650659" cy="4852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2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05538-088D-42AD-848E-8A6BD997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Notice writing Tips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68E59-DA67-4AC6-9BA1-FC52D8AD9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238250"/>
            <a:ext cx="11353800" cy="5254625"/>
          </a:xfrm>
        </p:spPr>
        <p:txBody>
          <a:bodyPr>
            <a:no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Do not cross the word limit to avoid penalty of marks. The prescribed word limit is 50 words.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Repetition of any information should be avoided.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Always enclose the notice in a box. Make sure you draw the box with a pencil.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Keep your notice short, crisp and to-the-point.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Highlight the word “NOTICE” and “TITLE”. It can be either bold or underlined.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title should be captivating and eye-catching.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Don’t make hypothetical information and facts. Make use of what’s given in the question.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Make sure you do not mention your personal information.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Make use of all the available information in the question.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Your answer shall include answers to all the 5 W’s – What, Why, When, Where and Who.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purpose for which it is being written should be stated clearly.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Focus on presentation and clarity.</a:t>
            </a:r>
          </a:p>
          <a:p>
            <a:pPr marL="0" indent="0">
              <a:buNone/>
            </a:pP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58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EFB6-AD9B-4041-92FC-129D912E4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" y="66676"/>
            <a:ext cx="11687175" cy="123825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Q. Water supply will be suspended for eight hours (10 am to 6 pm) on 6th of March for cleaning of the water tank. Write a notice in about 50 words advising the residents to store water for a day. You are Aman Kumar, Secretary, CDT Housing Society, Patna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258E2-3099-4CE8-BAEE-421CF0DBD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75" y="1114424"/>
            <a:ext cx="11687175" cy="54959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CDT Housing Society, Patna</a:t>
            </a:r>
          </a:p>
          <a:p>
            <a:pPr marL="0" indent="0" algn="ctr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NOTICE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March 01, 201X</a:t>
            </a:r>
          </a:p>
          <a:p>
            <a:pPr marL="0" indent="0" algn="ctr">
              <a:buNone/>
            </a:pP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ATTENTION!</a:t>
            </a:r>
          </a:p>
          <a:p>
            <a:pPr marL="0" indent="0">
              <a:buNone/>
            </a:pP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is to inform all the residents regarding the suspension of water supply for 8 hours. It is being done to clean the water tanks. The details are as follows:</a:t>
            </a:r>
          </a:p>
          <a:p>
            <a:pPr marL="0" indent="0">
              <a:buNone/>
            </a:pP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DATE- March 6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TIME- 10am – 6 pm</a:t>
            </a:r>
          </a:p>
          <a:p>
            <a:pPr marL="0" indent="0">
              <a:buNone/>
            </a:pP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Thus, it is requested to all the residents to store the required amount of water beforehand to avoid any difficulty. 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Aman Kumar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</a:p>
          <a:p>
            <a:pPr marL="0" indent="0">
              <a:buNone/>
            </a:pP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78300" y="971550"/>
              <a:ext cx="3917950" cy="654050"/>
            </p14:xfrm>
          </p:contentPart>
        </mc:Choice>
        <mc:Fallback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62489" y="908544"/>
                <a:ext cx="3949213" cy="7800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619750" y="1943100"/>
              <a:ext cx="958850" cy="19050"/>
            </p14:xfrm>
          </p:contentPart>
        </mc:Choice>
        <mc:Fallback>
          <p:pic>
            <p:nvPicPr>
              <p:cNvPr id="1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03919" y="1893794"/>
                <a:ext cx="990152" cy="1176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26050" y="2584450"/>
              <a:ext cx="1809750" cy="635000"/>
            </p14:xfrm>
          </p:contentPart>
        </mc:Choice>
        <mc:Fallback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210257" y="2521769"/>
                <a:ext cx="1840977" cy="7603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351450" y="31226125"/>
              <a:ext cx="0" cy="0"/>
            </p14:xfrm>
          </p:contentPart>
        </mc:Choice>
        <mc:Fallback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351450" y="31226125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61300" y="5365750"/>
              <a:ext cx="279400" cy="527050"/>
            </p14:xfrm>
          </p:contentPart>
        </mc:Choice>
        <mc:Fallback>
          <p:pic>
            <p:nvPicPr>
              <p:cNvPr id="10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845699" y="5302518"/>
                <a:ext cx="310247" cy="6535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7650" y="5505450"/>
              <a:ext cx="679450" cy="438150"/>
            </p14:xfrm>
          </p:contentPart>
        </mc:Choice>
        <mc:Fallback>
          <p:pic>
            <p:nvPicPr>
              <p:cNvPr id="10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1990" y="5442755"/>
                <a:ext cx="710415" cy="5635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3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60650" y="5505450"/>
              <a:ext cx="2025650" cy="514350"/>
            </p14:xfrm>
          </p:contentPart>
        </mc:Choice>
        <mc:Fallback>
          <p:pic>
            <p:nvPicPr>
              <p:cNvPr id="103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644847" y="5442975"/>
                <a:ext cx="2056897" cy="63929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1684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909</TotalTime>
  <Words>544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Notice Writing</vt:lpstr>
      <vt:lpstr>Points to note</vt:lpstr>
      <vt:lpstr>Format </vt:lpstr>
      <vt:lpstr>Format</vt:lpstr>
      <vt:lpstr>Format</vt:lpstr>
      <vt:lpstr>Notice writing Tips </vt:lpstr>
      <vt:lpstr>Q. Water supply will be suspended for eight hours (10 am to 6 pm) on 6th of March for cleaning of the water tank. Write a notice in about 50 words advising the residents to store water for a day. You are Aman Kumar, Secretary, CDT Housing Society, Patna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Notice Writing</dc:title>
  <dc:creator>SK biswal</dc:creator>
  <cp:lastModifiedBy>SK biswal</cp:lastModifiedBy>
  <cp:revision>10</cp:revision>
  <dcterms:created xsi:type="dcterms:W3CDTF">2020-07-04T02:18:17Z</dcterms:created>
  <dcterms:modified xsi:type="dcterms:W3CDTF">2020-08-08T11:17:44Z</dcterms:modified>
</cp:coreProperties>
</file>